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598" autoAdjust="0"/>
  </p:normalViewPr>
  <p:slideViewPr>
    <p:cSldViewPr>
      <p:cViewPr varScale="1">
        <p:scale>
          <a:sx n="96" d="100"/>
          <a:sy n="96" d="100"/>
        </p:scale>
        <p:origin x="-378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2018-06-05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2018-06-05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2018-06-05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221E02-25CB-4963-84BC-0813985E7D90}" type="datetimeFigureOut">
              <a:rPr lang="pl-PL" smtClean="0"/>
              <a:pPr/>
              <a:t>2018-06-05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/>
            </a:gs>
            <a:gs pos="39999">
              <a:schemeClr val="tx1">
                <a:lumMod val="85000"/>
                <a:lumOff val="15000"/>
              </a:schemeClr>
            </a:gs>
            <a:gs pos="70000">
              <a:schemeClr val="tx1">
                <a:lumMod val="75000"/>
                <a:lumOff val="25000"/>
              </a:schemeClr>
            </a:gs>
            <a:gs pos="100000">
              <a:schemeClr val="tx1">
                <a:lumMod val="65000"/>
                <a:lumOff val="3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 wzorca tytułu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221E02-25CB-4963-84BC-0813985E7D90}" type="datetimeFigureOut">
              <a:rPr lang="pl-PL" smtClean="0"/>
              <a:pPr/>
              <a:t>2018-06-05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B7C76-EFF2-4CD8-A475-4750F11B4BC6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az 3" descr="Return_of_the_Prodigal_Son_1667-1670_Murillo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3606" y="0"/>
            <a:ext cx="7596788" cy="6858000"/>
          </a:xfrm>
          <a:prstGeom prst="rect">
            <a:avLst/>
          </a:prstGeom>
        </p:spPr>
      </p:pic>
      <p:sp>
        <p:nvSpPr>
          <p:cNvPr id="5" name="pole tekstowe 4"/>
          <p:cNvSpPr txBox="1"/>
          <p:nvPr/>
        </p:nvSpPr>
        <p:spPr>
          <a:xfrm>
            <a:off x="5364088" y="6597352"/>
            <a:ext cx="309634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1200" b="1" dirty="0" smtClean="0">
                <a:solidFill>
                  <a:srgbClr val="FFFFFF"/>
                </a:solidFill>
              </a:rPr>
              <a:t>B. E. Murillo „Powrót syna marnotrawnego”</a:t>
            </a:r>
            <a:endParaRPr lang="pl-PL" sz="12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10</Words>
  <Application>Microsoft Office PowerPoint</Application>
  <PresentationFormat>Pokaz na ekranie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</vt:i4>
      </vt:variant>
    </vt:vector>
  </HeadingPairs>
  <TitlesOfParts>
    <vt:vector size="2" baseType="lpstr">
      <vt:lpstr>Motyw pakietu Office</vt:lpstr>
      <vt:lpstr>Slajd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cp:lastModifiedBy>Parszewska</cp:lastModifiedBy>
  <cp:revision>4</cp:revision>
  <dcterms:modified xsi:type="dcterms:W3CDTF">2018-06-05T08:27:55Z</dcterms:modified>
</cp:coreProperties>
</file>